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56461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94957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4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123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866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3359E2-10E4-492F-8F61-450413F1DBE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8F77771-FD4A-43C7-B26B-819BFA12B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273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b="0" i="1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7396" y="798750"/>
            <a:ext cx="8361229" cy="2098226"/>
          </a:xfrm>
        </p:spPr>
        <p:txBody>
          <a:bodyPr/>
          <a:lstStyle/>
          <a:p>
            <a:r>
              <a:rPr lang="en-US" dirty="0" smtClean="0"/>
              <a:t>Business loans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0221" y="4386585"/>
            <a:ext cx="6831673" cy="1086237"/>
          </a:xfrm>
        </p:spPr>
        <p:txBody>
          <a:bodyPr/>
          <a:lstStyle/>
          <a:p>
            <a:r>
              <a:rPr lang="en-US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By: Ashlyn Silks</a:t>
            </a:r>
            <a:endParaRPr lang="en-US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71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9552" y="484094"/>
            <a:ext cx="8143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Std Black" panose="0208090304030B020404" pitchFamily="18" charset="0"/>
              </a:rPr>
              <a:t>Equipment Financing </a:t>
            </a:r>
            <a:endParaRPr lang="en-US" sz="4000" dirty="0">
              <a:latin typeface="Cooper Std Black" panose="02080903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4629" y="1720797"/>
            <a:ext cx="316274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Can finance up to 100% of new 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Has limited paperwork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Can finance all types and sizes of commercial businesses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Franklin Gothic Book" panose="020B0503020102020204" pitchFamily="34" charset="0"/>
              <a:buChar char="◙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29551" y="5087870"/>
            <a:ext cx="3732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Interest Rate- 4%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Total Ending Balance- $16,448.49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Ending Interest- $110.34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pic>
        <p:nvPicPr>
          <p:cNvPr id="1028" name="Picture 4" descr="Image result for equipment financ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605" y="4393798"/>
            <a:ext cx="4889207" cy="16082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quipment financ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37" y="666120"/>
            <a:ext cx="2608339" cy="2109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94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491" y="587352"/>
            <a:ext cx="6368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Std Black" panose="0208090304030B020404" pitchFamily="18" charset="0"/>
              </a:rPr>
              <a:t>Short Term Loan</a:t>
            </a:r>
            <a:endParaRPr lang="en-US" sz="4000" dirty="0">
              <a:latin typeface="Cooper Std Black" panose="02080903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48118" y="1527587"/>
            <a:ext cx="45074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Instead of requiring monthly payments, the payment is due at the end of an agreed-upon term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Often used for shorter term needs, like to build up an inventory or complete small projects under $100,000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Good for if you want to grow your business</a:t>
            </a: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7431" y="5341068"/>
            <a:ext cx="34532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Interest Rate- 2%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Total Ending Balance- $2,544.72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Ending Interest- $4.58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endParaRPr lang="en-US" sz="2000" dirty="0" smtClean="0">
              <a:latin typeface="Adobe Caslon Pro Bold" panose="0205070206050A020403" pitchFamily="18" charset="0"/>
            </a:endParaRPr>
          </a:p>
          <a:p>
            <a:pPr marL="285750" indent="-285750">
              <a:buFont typeface="Franklin Gothic Book" panose="020B0503020102020204" pitchFamily="34" charset="0"/>
              <a:buChar char="◙"/>
            </a:pPr>
            <a:endParaRPr lang="en-US" sz="2000" dirty="0">
              <a:latin typeface="Adobe Caslon Pro Bold" panose="0205070206050A020403" pitchFamily="18" charset="0"/>
            </a:endParaRPr>
          </a:p>
        </p:txBody>
      </p:sp>
      <p:pic>
        <p:nvPicPr>
          <p:cNvPr id="2050" name="Picture 2" descr="Image result for short term lo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500" y="4898706"/>
            <a:ext cx="3600485" cy="1540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hort term lo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791" y="587352"/>
            <a:ext cx="2760186" cy="223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01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3341" y="570155"/>
            <a:ext cx="6002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Std Black" panose="0208090304030B020404" pitchFamily="18" charset="0"/>
              </a:rPr>
              <a:t>Conventional Loan</a:t>
            </a:r>
            <a:endParaRPr lang="en-US" sz="4000" dirty="0">
              <a:latin typeface="Cooper Std Black" panose="0208090304030B0204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9708" y="1775013"/>
            <a:ext cx="41094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Typically offer flexible terms and pricing for hair salons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L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ending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institutions are able to give even lower pricing based on the strength of the loan 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request</a:t>
            </a:r>
            <a:endParaRPr lang="en-US" sz="2000" dirty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 smtClean="0">
              <a:latin typeface="Adobe Ming Std L" panose="02020300000000000000" pitchFamily="18" charset="-128"/>
              <a:ea typeface="Adobe Ming Std L" panose="02020300000000000000" pitchFamily="18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A</a:t>
            </a:r>
            <a:r>
              <a:rPr lang="en-US" sz="2000" dirty="0" smtClean="0">
                <a:latin typeface="Adobe Ming Std L" panose="02020300000000000000" pitchFamily="18" charset="-128"/>
                <a:ea typeface="Adobe Ming Std L" panose="02020300000000000000" pitchFamily="18" charset="-128"/>
              </a:rPr>
              <a:t>rranged </a:t>
            </a:r>
            <a:r>
              <a:rPr lang="en-US" sz="2000" dirty="0">
                <a:latin typeface="Adobe Ming Std L" panose="02020300000000000000" pitchFamily="18" charset="-128"/>
                <a:ea typeface="Adobe Ming Std L" panose="02020300000000000000" pitchFamily="18" charset="-128"/>
              </a:rPr>
              <a:t>through traditional banks and even some non-banking lenders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764" y="5442084"/>
            <a:ext cx="4292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Interest Rate- 10%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Total Ending Balance- $1,187.11</a:t>
            </a:r>
          </a:p>
          <a:p>
            <a:pPr marL="285750" indent="-285750">
              <a:buFont typeface="Franklin Gothic Book" panose="020B0503020102020204" pitchFamily="34" charset="0"/>
              <a:buChar char="◙"/>
            </a:pPr>
            <a:r>
              <a:rPr lang="en-US" sz="2000" dirty="0" smtClean="0">
                <a:latin typeface="Adobe Caslon Pro Bold" panose="0205070206050A020403" pitchFamily="18" charset="0"/>
              </a:rPr>
              <a:t>Ending Interest- $1.16</a:t>
            </a:r>
            <a:endParaRPr lang="en-US" sz="2000" dirty="0">
              <a:latin typeface="Adobe Caslon Pro Bold" panose="0205070206050A020403" pitchFamily="18" charset="0"/>
            </a:endParaRPr>
          </a:p>
        </p:txBody>
      </p:sp>
      <p:pic>
        <p:nvPicPr>
          <p:cNvPr id="3074" name="Picture 2" descr="Image result for conventional loan approv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23" y="751976"/>
            <a:ext cx="2858434" cy="2858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conventional loan approv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347" y="4402884"/>
            <a:ext cx="2054862" cy="2054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31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554" y="656217"/>
            <a:ext cx="9509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Std Black" panose="0208090304030B020404" pitchFamily="18" charset="0"/>
              </a:rPr>
              <a:t>Why I Chose Conventional Loans </a:t>
            </a:r>
            <a:endParaRPr lang="en-US" sz="4000" dirty="0">
              <a:latin typeface="Cooper Std Black" panose="02080903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45" y="2043954"/>
            <a:ext cx="78423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I chose the Convention Loan for my business because most salons use it, and it can be specifically for them, especially if they are a growing business.</a:t>
            </a:r>
            <a:endParaRPr lang="en-US" sz="2800" dirty="0"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pic>
        <p:nvPicPr>
          <p:cNvPr id="1026" name="Picture 2" descr="Image result for sal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1" y="4313816"/>
            <a:ext cx="3824705" cy="23344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252" y="4313816"/>
            <a:ext cx="2857500" cy="19431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2071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usiness loan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22&quot;&gt;&lt;property id=&quot;20148&quot; value=&quot;5&quot;/&gt;&lt;property id=&quot;20300&quot; value=&quot;Slide 3&quot;/&gt;&lt;property id=&quot;20307&quot; value=&quot;258&quot;/&gt;&lt;/object&gt;&lt;object type=&quot;3&quot; unique_id=&quot;10023&quot;&gt;&lt;property id=&quot;20148&quot; value=&quot;5&quot;/&gt;&lt;property id=&quot;20300&quot; value=&quot;Slide 4&quot;/&gt;&lt;property id=&quot;20307&quot; value=&quot;259&quot;/&gt;&lt;/object&gt;&lt;object type=&quot;3&quot; unique_id=&quot;10042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110</TotalTime>
  <Words>191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Adobe Ming Std L</vt:lpstr>
      <vt:lpstr>Adobe Myungjo Std M</vt:lpstr>
      <vt:lpstr>Adobe Caslon Pro Bold</vt:lpstr>
      <vt:lpstr>Arial</vt:lpstr>
      <vt:lpstr>Cooper Std Black</vt:lpstr>
      <vt:lpstr>Franklin Gothic Book</vt:lpstr>
      <vt:lpstr>Wingdings</vt:lpstr>
      <vt:lpstr>Crop</vt:lpstr>
      <vt:lpstr>Business loans</vt:lpstr>
      <vt:lpstr>PowerPoint Presentation</vt:lpstr>
      <vt:lpstr>PowerPoint Presentation</vt:lpstr>
      <vt:lpstr>PowerPoint Presentation</vt:lpstr>
      <vt:lpstr>PowerPoint Presentation</vt:lpstr>
    </vt:vector>
  </TitlesOfParts>
  <Company>Mifflin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loans</dc:title>
  <dc:creator>Student - Silks, Ashlyn</dc:creator>
  <cp:lastModifiedBy>Student - Silks, Ashlyn</cp:lastModifiedBy>
  <cp:revision>12</cp:revision>
  <dcterms:created xsi:type="dcterms:W3CDTF">2016-11-02T12:27:13Z</dcterms:created>
  <dcterms:modified xsi:type="dcterms:W3CDTF">2016-11-07T13:50:14Z</dcterms:modified>
</cp:coreProperties>
</file>