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F38C438-A4A5-4F36-A21C-DDD748453DD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E9B7409-4E46-4BD0-96BF-34DABE2354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4024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C438-A4A5-4F36-A21C-DDD748453DD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409-4E46-4BD0-96BF-34DABE23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8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C438-A4A5-4F36-A21C-DDD748453DD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409-4E46-4BD0-96BF-34DABE23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C438-A4A5-4F36-A21C-DDD748453DD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409-4E46-4BD0-96BF-34DABE23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0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C438-A4A5-4F36-A21C-DDD748453DD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409-4E46-4BD0-96BF-34DABE2354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845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C438-A4A5-4F36-A21C-DDD748453DD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409-4E46-4BD0-96BF-34DABE23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8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C438-A4A5-4F36-A21C-DDD748453DD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409-4E46-4BD0-96BF-34DABE23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0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C438-A4A5-4F36-A21C-DDD748453DD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409-4E46-4BD0-96BF-34DABE23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2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C438-A4A5-4F36-A21C-DDD748453DD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409-4E46-4BD0-96BF-34DABE23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1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C438-A4A5-4F36-A21C-DDD748453DD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409-4E46-4BD0-96BF-34DABE23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1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C438-A4A5-4F36-A21C-DDD748453DD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409-4E46-4BD0-96BF-34DABE23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4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F38C438-A4A5-4F36-A21C-DDD748453DD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E9B7409-4E46-4BD0-96BF-34DABE23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9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903" y="-1166667"/>
            <a:ext cx="9418320" cy="4041648"/>
          </a:xfrm>
        </p:spPr>
        <p:txBody>
          <a:bodyPr/>
          <a:lstStyle/>
          <a:p>
            <a:r>
              <a:rPr lang="en-US" dirty="0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Marketing Plans</a:t>
            </a:r>
            <a:endParaRPr lang="en-US" dirty="0"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815" y="4176657"/>
            <a:ext cx="9418320" cy="1691640"/>
          </a:xfrm>
        </p:spPr>
        <p:txBody>
          <a:bodyPr/>
          <a:lstStyle/>
          <a:p>
            <a:r>
              <a:rPr lang="en-US" dirty="0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- Ashlyn Silks</a:t>
            </a:r>
            <a:endParaRPr lang="en-US" dirty="0"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619" y="3840480"/>
            <a:ext cx="2311125" cy="2698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04903" y="4357232"/>
            <a:ext cx="2240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lackadder ITC" panose="04020505051007020D02" pitchFamily="82" charset="0"/>
              </a:rPr>
              <a:t>Color</a:t>
            </a:r>
            <a:r>
              <a:rPr lang="en-US" dirty="0" smtClean="0">
                <a:latin typeface="Blackadder ITC" panose="04020505051007020D02" pitchFamily="82" charset="0"/>
              </a:rPr>
              <a:t> 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8314" y="4583710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Blackadder ITC" panose="04020505051007020D02" pitchFamily="82" charset="0"/>
              </a:rPr>
              <a:t>Outside</a:t>
            </a:r>
            <a:endParaRPr lang="en-US" sz="2000" dirty="0">
              <a:latin typeface="Blackadder ITC" panose="04020505051007020D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3983" y="4810188"/>
            <a:ext cx="613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the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8463" y="5037087"/>
            <a:ext cx="1398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lackadder ITC" panose="04020505051007020D02" pitchFamily="82" charset="0"/>
              </a:rPr>
              <a:t>Lines</a:t>
            </a:r>
            <a:endParaRPr lang="en-US" sz="2000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28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901" y="311972"/>
            <a:ext cx="9692640" cy="13255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stellar" panose="020A0402060406010301" pitchFamily="18" charset="0"/>
              </a:rPr>
              <a:t>Business Cards</a:t>
            </a:r>
            <a:endParaRPr lang="en-US" sz="5400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Broadway" panose="04040905080B02020502" pitchFamily="82" charset="0"/>
              <a:buChar char="◊"/>
            </a:pPr>
            <a:r>
              <a:rPr lang="en-US" sz="2800" dirty="0" smtClean="0">
                <a:latin typeface="Broadway" panose="04040905080B02020502" pitchFamily="82" charset="0"/>
              </a:rPr>
              <a:t>Monthly Cost- $10.00</a:t>
            </a:r>
          </a:p>
          <a:p>
            <a:pPr>
              <a:buFont typeface="Broadway" panose="04040905080B02020502" pitchFamily="82" charset="0"/>
              <a:buChar char="◊"/>
            </a:pPr>
            <a:endParaRPr lang="en-US" sz="2800" dirty="0">
              <a:latin typeface="Broadway" panose="04040905080B02020502" pitchFamily="82" charset="0"/>
            </a:endParaRPr>
          </a:p>
          <a:p>
            <a:pPr>
              <a:buFont typeface="Broadway" panose="04040905080B02020502" pitchFamily="82" charset="0"/>
              <a:buChar char="◊"/>
            </a:pPr>
            <a:r>
              <a:rPr lang="en-US" sz="2800" dirty="0" smtClean="0">
                <a:latin typeface="Broadway" panose="04040905080B02020502" pitchFamily="82" charset="0"/>
              </a:rPr>
              <a:t>Yearly Cost- $120.00</a:t>
            </a:r>
          </a:p>
          <a:p>
            <a:pPr>
              <a:buFont typeface="Broadway" panose="04040905080B02020502" pitchFamily="82" charset="0"/>
              <a:buChar char="◊"/>
            </a:pPr>
            <a:endParaRPr lang="en-US" sz="2800" dirty="0">
              <a:latin typeface="Broadway" panose="04040905080B02020502" pitchFamily="82" charset="0"/>
            </a:endParaRPr>
          </a:p>
          <a:p>
            <a:pPr>
              <a:buFont typeface="Broadway" panose="04040905080B02020502" pitchFamily="82" charset="0"/>
              <a:buChar char="◊"/>
            </a:pPr>
            <a:r>
              <a:rPr lang="en-US" sz="2800" dirty="0" smtClean="0">
                <a:latin typeface="Broadway" panose="04040905080B02020502" pitchFamily="82" charset="0"/>
              </a:rPr>
              <a:t>Business cards will have the name of the salon, the location, and how you can contact us</a:t>
            </a:r>
          </a:p>
          <a:p>
            <a:endParaRPr lang="en-US" sz="2800" dirty="0">
              <a:latin typeface="Broadway" panose="04040905080B02020502" pitchFamily="82" charset="0"/>
            </a:endParaRPr>
          </a:p>
          <a:p>
            <a:endParaRPr lang="en-US" sz="2800" dirty="0" smtClean="0">
              <a:latin typeface="Broadway" panose="04040905080B02020502" pitchFamily="82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65413">
            <a:off x="7783716" y="1507344"/>
            <a:ext cx="2414744" cy="1517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8205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stellar" panose="020A0402060406010301" pitchFamily="18" charset="0"/>
              </a:rPr>
              <a:t>Flyers</a:t>
            </a:r>
            <a:endParaRPr lang="en-US" sz="5400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Broadway" panose="04040905080B02020502" pitchFamily="82" charset="0"/>
              <a:buChar char="◊"/>
            </a:pPr>
            <a:r>
              <a:rPr lang="en-US" sz="2800" dirty="0" smtClean="0">
                <a:latin typeface="Broadway" panose="04040905080B02020502" pitchFamily="82" charset="0"/>
              </a:rPr>
              <a:t>Monthly Cost- $70.00</a:t>
            </a:r>
          </a:p>
          <a:p>
            <a:pPr>
              <a:buFont typeface="Broadway" panose="04040905080B02020502" pitchFamily="82" charset="0"/>
              <a:buChar char="◊"/>
            </a:pPr>
            <a:endParaRPr lang="en-US" sz="2800" dirty="0">
              <a:latin typeface="Broadway" panose="04040905080B02020502" pitchFamily="82" charset="0"/>
            </a:endParaRPr>
          </a:p>
          <a:p>
            <a:pPr>
              <a:buFont typeface="Broadway" panose="04040905080B02020502" pitchFamily="82" charset="0"/>
              <a:buChar char="◊"/>
            </a:pPr>
            <a:r>
              <a:rPr lang="en-US" sz="2800" dirty="0" smtClean="0">
                <a:latin typeface="Broadway" panose="04040905080B02020502" pitchFamily="82" charset="0"/>
              </a:rPr>
              <a:t>Yearly Cost- $275.24</a:t>
            </a:r>
            <a:endParaRPr lang="en-US" sz="2800" dirty="0">
              <a:latin typeface="Broadway" panose="04040905080B02020502" pitchFamily="82" charset="0"/>
            </a:endParaRPr>
          </a:p>
          <a:p>
            <a:pPr>
              <a:buFont typeface="Broadway" panose="04040905080B02020502" pitchFamily="82" charset="0"/>
              <a:buChar char="◊"/>
            </a:pPr>
            <a:endParaRPr lang="en-US" sz="2800" dirty="0" smtClean="0">
              <a:latin typeface="Broadway" panose="04040905080B02020502" pitchFamily="82" charset="0"/>
            </a:endParaRPr>
          </a:p>
          <a:p>
            <a:pPr>
              <a:buFont typeface="Broadway" panose="04040905080B02020502" pitchFamily="82" charset="0"/>
              <a:buChar char="◊"/>
            </a:pPr>
            <a:r>
              <a:rPr lang="en-US" sz="2800" dirty="0" smtClean="0">
                <a:latin typeface="Broadway" panose="04040905080B02020502" pitchFamily="82" charset="0"/>
              </a:rPr>
              <a:t>Flyers will be made every 3 months, since I won’t need as many of them</a:t>
            </a:r>
            <a:endParaRPr lang="en-US" sz="2800" dirty="0">
              <a:latin typeface="Broadway" panose="04040905080B02020502" pitchFamily="82" charset="0"/>
            </a:endParaRPr>
          </a:p>
        </p:txBody>
      </p:sp>
      <p:pic>
        <p:nvPicPr>
          <p:cNvPr id="2050" name="Picture 2" descr="Image result for cartoon fly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75"/>
          <a:stretch/>
        </p:blipFill>
        <p:spPr bwMode="auto">
          <a:xfrm rot="20183780">
            <a:off x="7226142" y="807126"/>
            <a:ext cx="2838441" cy="283540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41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stellar" panose="020A0402060406010301" pitchFamily="18" charset="0"/>
              </a:rPr>
              <a:t>Newspaper Ads</a:t>
            </a:r>
            <a:endParaRPr lang="en-US" sz="5400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853" y="1839558"/>
            <a:ext cx="7631541" cy="3449479"/>
          </a:xfrm>
        </p:spPr>
        <p:txBody>
          <a:bodyPr>
            <a:normAutofit fontScale="92500" lnSpcReduction="20000"/>
          </a:bodyPr>
          <a:lstStyle/>
          <a:p>
            <a:pPr>
              <a:buFont typeface="Broadway" panose="04040905080B02020502" pitchFamily="82" charset="0"/>
              <a:buChar char="◊"/>
            </a:pPr>
            <a:r>
              <a:rPr lang="en-US" sz="2800" dirty="0" smtClean="0">
                <a:latin typeface="Broadway" panose="04040905080B02020502" pitchFamily="82" charset="0"/>
              </a:rPr>
              <a:t>Monthly Cost- $41.66</a:t>
            </a:r>
          </a:p>
          <a:p>
            <a:pPr>
              <a:buFont typeface="Broadway" panose="04040905080B02020502" pitchFamily="82" charset="0"/>
              <a:buChar char="◊"/>
            </a:pPr>
            <a:endParaRPr lang="en-US" sz="2800" dirty="0">
              <a:latin typeface="Broadway" panose="04040905080B02020502" pitchFamily="82" charset="0"/>
            </a:endParaRPr>
          </a:p>
          <a:p>
            <a:pPr>
              <a:buFont typeface="Broadway" panose="04040905080B02020502" pitchFamily="82" charset="0"/>
              <a:buChar char="◊"/>
            </a:pPr>
            <a:r>
              <a:rPr lang="en-US" sz="2800" dirty="0" smtClean="0">
                <a:latin typeface="Broadway" panose="04040905080B02020502" pitchFamily="82" charset="0"/>
              </a:rPr>
              <a:t>Yearly Cost- $500.00</a:t>
            </a:r>
          </a:p>
          <a:p>
            <a:pPr>
              <a:buFont typeface="Broadway" panose="04040905080B02020502" pitchFamily="82" charset="0"/>
              <a:buChar char="◊"/>
            </a:pPr>
            <a:endParaRPr lang="en-US" sz="2800" dirty="0">
              <a:latin typeface="Broadway" panose="04040905080B02020502" pitchFamily="82" charset="0"/>
            </a:endParaRPr>
          </a:p>
          <a:p>
            <a:pPr>
              <a:buFont typeface="Broadway" panose="04040905080B02020502" pitchFamily="82" charset="0"/>
              <a:buChar char="◊"/>
            </a:pPr>
            <a:r>
              <a:rPr lang="en-US" sz="2800" dirty="0" smtClean="0">
                <a:latin typeface="Broadway" panose="04040905080B02020502" pitchFamily="82" charset="0"/>
              </a:rPr>
              <a:t>I will have an ad in the newspaper for one year, unless my business doesn’t become successful yet, then I will get a few extra months put in</a:t>
            </a:r>
            <a:endParaRPr lang="en-US" sz="2800" dirty="0">
              <a:latin typeface="Broadway" panose="04040905080B02020502" pitchFamily="82" charset="0"/>
            </a:endParaRPr>
          </a:p>
        </p:txBody>
      </p:sp>
      <p:pic>
        <p:nvPicPr>
          <p:cNvPr id="1026" name="Picture 2" descr="Image result for newspap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022" y="805018"/>
            <a:ext cx="2915111" cy="238276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32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stellar" panose="020A0402060406010301" pitchFamily="18" charset="0"/>
              </a:rPr>
              <a:t>Total Costs</a:t>
            </a:r>
            <a:endParaRPr lang="en-US" sz="5400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Broadway" panose="04040905080B02020502" pitchFamily="82" charset="0"/>
              <a:buChar char="◊"/>
            </a:pPr>
            <a:r>
              <a:rPr lang="en-US" sz="2600" dirty="0" smtClean="0">
                <a:latin typeface="Broadway" panose="04040905080B02020502" pitchFamily="82" charset="0"/>
              </a:rPr>
              <a:t>Total cost for all my methods of advertisement for one month will be around $120.47</a:t>
            </a:r>
          </a:p>
          <a:p>
            <a:pPr>
              <a:buFont typeface="Broadway" panose="04040905080B02020502" pitchFamily="82" charset="0"/>
              <a:buChar char="◊"/>
            </a:pPr>
            <a:endParaRPr lang="en-US" sz="2600" dirty="0">
              <a:latin typeface="Broadway" panose="04040905080B02020502" pitchFamily="82" charset="0"/>
            </a:endParaRPr>
          </a:p>
          <a:p>
            <a:pPr>
              <a:buFont typeface="Broadway" panose="04040905080B02020502" pitchFamily="82" charset="0"/>
              <a:buChar char="◊"/>
            </a:pPr>
            <a:r>
              <a:rPr lang="en-US" sz="2600" dirty="0" smtClean="0">
                <a:latin typeface="Broadway" panose="04040905080B02020502" pitchFamily="82" charset="0"/>
              </a:rPr>
              <a:t>For one year: $895.24 </a:t>
            </a:r>
            <a:endParaRPr lang="en-US" sz="2600" dirty="0">
              <a:latin typeface="Broadway" panose="04040905080B020205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52622">
            <a:off x="7914132" y="3765178"/>
            <a:ext cx="2405006" cy="24050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74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stellar" panose="020A0402060406010301" pitchFamily="18" charset="0"/>
              </a:rPr>
              <a:t>ROI</a:t>
            </a:r>
            <a:endParaRPr lang="en-US" sz="5400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151530"/>
            <a:ext cx="8595360" cy="4351337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Broadway" panose="04040905080B02020502" pitchFamily="82" charset="0"/>
              </a:rPr>
              <a:t>Newspaper- 216%</a:t>
            </a:r>
          </a:p>
          <a:p>
            <a:pPr marL="0" indent="0">
              <a:buNone/>
            </a:pPr>
            <a:r>
              <a:rPr lang="en-US" sz="2600" dirty="0" smtClean="0">
                <a:latin typeface="Broadway" panose="04040905080B02020502" pitchFamily="82" charset="0"/>
              </a:rPr>
              <a:t>      </a:t>
            </a:r>
            <a:endParaRPr lang="en-US" sz="2600" dirty="0">
              <a:latin typeface="Broadway" panose="04040905080B02020502" pitchFamily="82" charset="0"/>
            </a:endParaRPr>
          </a:p>
          <a:p>
            <a:r>
              <a:rPr lang="en-US" sz="2600" dirty="0" smtClean="0">
                <a:latin typeface="Broadway" panose="04040905080B02020502" pitchFamily="82" charset="0"/>
              </a:rPr>
              <a:t>Flyers- 41%</a:t>
            </a:r>
          </a:p>
          <a:p>
            <a:pPr marL="0" indent="0">
              <a:buNone/>
            </a:pPr>
            <a:endParaRPr lang="en-US" sz="2600" dirty="0" smtClean="0">
              <a:latin typeface="Broadway" panose="04040905080B02020502" pitchFamily="82" charset="0"/>
            </a:endParaRPr>
          </a:p>
          <a:p>
            <a:r>
              <a:rPr lang="en-US" sz="2600" dirty="0" smtClean="0">
                <a:latin typeface="Broadway" panose="04040905080B02020502" pitchFamily="82" charset="0"/>
              </a:rPr>
              <a:t>Business Cards- 50%</a:t>
            </a:r>
            <a:endParaRPr lang="en-US" sz="2600" dirty="0"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188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arketing Plans&amp;quot;&quot;/&gt;&lt;property id=&quot;20307&quot; value=&quot;256&quot;/&gt;&lt;/object&gt;&lt;object type=&quot;3&quot; unique_id=&quot;10029&quot;&gt;&lt;property id=&quot;20148&quot; value=&quot;5&quot;/&gt;&lt;property id=&quot;20300&quot; value=&quot;Slide 2 - &amp;quot;Business Cards&amp;quot;&quot;/&gt;&lt;property id=&quot;20307&quot; value=&quot;257&quot;/&gt;&lt;/object&gt;&lt;object type=&quot;3&quot; unique_id=&quot;10030&quot;&gt;&lt;property id=&quot;20148&quot; value=&quot;5&quot;/&gt;&lt;property id=&quot;20300&quot; value=&quot;Slide 3 - &amp;quot;Flyers&amp;quot;&quot;/&gt;&lt;property id=&quot;20307&quot; value=&quot;258&quot;/&gt;&lt;/object&gt;&lt;object type=&quot;3&quot; unique_id=&quot;10031&quot;&gt;&lt;property id=&quot;20148&quot; value=&quot;5&quot;/&gt;&lt;property id=&quot;20300&quot; value=&quot;Slide 4 - &amp;quot;Newspaper Ads&amp;quot;&quot;/&gt;&lt;property id=&quot;20307&quot; value=&quot;259&quot;/&gt;&lt;/object&gt;&lt;object type=&quot;3&quot; unique_id=&quot;10032&quot;&gt;&lt;property id=&quot;20148&quot; value=&quot;5&quot;/&gt;&lt;property id=&quot;20300&quot; value=&quot;Slide 5 - &amp;quot;Total Costs&amp;quot;&quot;/&gt;&lt;property id=&quot;20307&quot; value=&quot;260&quot;/&gt;&lt;/object&gt;&lt;object type=&quot;3&quot; unique_id=&quot;10054&quot;&gt;&lt;property id=&quot;20148&quot; value=&quot;5&quot;/&gt;&lt;property id=&quot;20300&quot; value=&quot;Slide 6 - &amp;quot;ROI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127</TotalTime>
  <Words>139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Adobe Myungjo Std M</vt:lpstr>
      <vt:lpstr>Arial</vt:lpstr>
      <vt:lpstr>Blackadder ITC</vt:lpstr>
      <vt:lpstr>Broadway</vt:lpstr>
      <vt:lpstr>Castellar</vt:lpstr>
      <vt:lpstr>Century Schoolbook</vt:lpstr>
      <vt:lpstr>Wingdings 2</vt:lpstr>
      <vt:lpstr>View</vt:lpstr>
      <vt:lpstr>Marketing Plans</vt:lpstr>
      <vt:lpstr>Business Cards</vt:lpstr>
      <vt:lpstr>Flyers</vt:lpstr>
      <vt:lpstr>Newspaper Ads</vt:lpstr>
      <vt:lpstr>Total Costs</vt:lpstr>
      <vt:lpstr>ROI</vt:lpstr>
    </vt:vector>
  </TitlesOfParts>
  <Company>Mifflin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Plans</dc:title>
  <dc:creator>Student - Silks, Ashlyn</dc:creator>
  <cp:lastModifiedBy>Student - Silks, Ashlyn</cp:lastModifiedBy>
  <cp:revision>11</cp:revision>
  <dcterms:created xsi:type="dcterms:W3CDTF">2016-12-01T13:17:43Z</dcterms:created>
  <dcterms:modified xsi:type="dcterms:W3CDTF">2016-12-05T14:06:55Z</dcterms:modified>
</cp:coreProperties>
</file>