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87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72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2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93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0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0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3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E137004-FF5B-4BA4-9B8F-2DF2272483A0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5B937E98-D248-457F-802B-65E4CD78DA1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25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u="none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645" y="1190007"/>
            <a:ext cx="7034362" cy="426896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dobe Garamond Pro Bold" panose="02020702060506020403" pitchFamily="18" charset="0"/>
              </a:rPr>
              <a:t>Color Outside the lines</a:t>
            </a:r>
            <a:endParaRPr lang="en-US" sz="6600" dirty="0">
              <a:latin typeface="Adobe Garamond Pro Bold" panose="020207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4471" y="5892928"/>
            <a:ext cx="7034362" cy="706355"/>
          </a:xfrm>
        </p:spPr>
        <p:txBody>
          <a:bodyPr/>
          <a:lstStyle/>
          <a:p>
            <a:r>
              <a:rPr lang="en-US" dirty="0" smtClean="0"/>
              <a:t>By: Ashlyn Silks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8109">
            <a:off x="8445368" y="1984042"/>
            <a:ext cx="2680892" cy="2680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70988">
            <a:off x="1491573" y="3756030"/>
            <a:ext cx="2278492" cy="2278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1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702" y="710006"/>
            <a:ext cx="1024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Location</a:t>
            </a:r>
            <a:endParaRPr lang="en-US" sz="7200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228" y="3677324"/>
            <a:ext cx="964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The location of my salon is 8591 Santa Monica Boulevard, West Hollywood, California 90069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1026" name="Picture 2" descr="Image result for hollywood 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34" y="247470"/>
            <a:ext cx="3950397" cy="2930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05" y="602427"/>
            <a:ext cx="8832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Employees</a:t>
            </a:r>
            <a:endParaRPr lang="en-US" sz="7200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517" y="2452743"/>
            <a:ext cx="8520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There will be 10 employees, including me, that will be working here 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517" y="4324574"/>
            <a:ext cx="888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All employees must have a cosmetology license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2050" name="Picture 2" descr="Image result for california cosmetology lic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96" y="3895256"/>
            <a:ext cx="3354615" cy="259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62" y="527124"/>
            <a:ext cx="9628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Salon Days and Hours</a:t>
            </a:r>
            <a:endParaRPr lang="en-US" sz="7200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0772"/>
            <a:ext cx="10477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Open every day, except for Sundays, Mondays, and the holidays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17392"/>
            <a:ext cx="11578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Tuesday through Friday it is open from 10 AM to 4 PM, and on Saturdays it is open from 9 AM to 5 PM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0250">
            <a:off x="9714156" y="223760"/>
            <a:ext cx="2043952" cy="2003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age result for closed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829">
            <a:off x="225910" y="4917721"/>
            <a:ext cx="1869851" cy="184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4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5" y="559397"/>
            <a:ext cx="10176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Total Amount Needed</a:t>
            </a:r>
            <a:endParaRPr lang="en-US" sz="7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35" y="3751908"/>
            <a:ext cx="7648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In order to start up my color salon, I will need a total of $24,080.57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35" y="2033194"/>
            <a:ext cx="8724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The total amount for just the hair color is $1,968.55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1026" name="Picture 2" descr="Image result for dollar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00" y="3233523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570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0"/>
            <a:ext cx="10535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How Much Employees Get</a:t>
            </a:r>
            <a:endParaRPr lang="en-US" sz="7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08324"/>
            <a:ext cx="7971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My employees will get paid according to how many people they worked on, and how much the cost was of what the client got done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61" y="5034579"/>
            <a:ext cx="980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Will be paid every 2 weeks, with a direct deposit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542" y="1264688"/>
            <a:ext cx="2801470" cy="3448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054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60" y="412321"/>
            <a:ext cx="8433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Cost of Services</a:t>
            </a:r>
            <a:endParaRPr lang="en-US" sz="7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5305" y="1931495"/>
            <a:ext cx="9208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Garamond Pro Bold" panose="02020702060506020403" pitchFamily="18" charset="0"/>
              </a:rPr>
              <a:t>Costs will depend on if you want your hair bleached, how long your hair is, and how much of it you want colored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37" y="4101410"/>
            <a:ext cx="4690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dobe Garamond Pro Bold" panose="02020702060506020403" pitchFamily="18" charset="0"/>
              </a:rPr>
              <a:t>Longer hair will be more expensive for coloring, since there is more product being used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37" y="5287043"/>
            <a:ext cx="1038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dobe Garamond Pro Bold" panose="02020702060506020403" pitchFamily="18" charset="0"/>
              </a:rPr>
              <a:t>Longer and darker hair will be more expensive for bleaching, because for dark hair, you may have to bleach repeatedly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188" y="0"/>
            <a:ext cx="2265812" cy="2265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0543" y="704730"/>
            <a:ext cx="153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More expensive</a:t>
            </a:r>
            <a:endParaRPr lang="en-US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188" y="2419097"/>
            <a:ext cx="2106921" cy="2106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0543" y="3192775"/>
            <a:ext cx="124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Less expensive</a:t>
            </a:r>
            <a:endParaRPr lang="en-US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78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38" y="441063"/>
            <a:ext cx="723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Estimated Costs</a:t>
            </a:r>
            <a:endParaRPr lang="en-US" sz="7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791" y="1731982"/>
            <a:ext cx="5292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dobe Garamond Pro Bold" panose="02020702060506020403" pitchFamily="18" charset="0"/>
              </a:rPr>
              <a:t>Permanent hair color: $83.00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791" y="3248809"/>
            <a:ext cx="4658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dobe Garamond Pro Bold" panose="02020702060506020403" pitchFamily="18" charset="0"/>
              </a:rPr>
              <a:t>Temporary hair color: $62.00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91" y="4765637"/>
            <a:ext cx="4120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Adobe Garamond Pro Bold" panose="02020702060506020403" pitchFamily="18" charset="0"/>
              </a:rPr>
              <a:t>Bleaching: can be anywhere from $40 to $150</a:t>
            </a:r>
            <a:endParaRPr lang="en-US" sz="3200" dirty="0">
              <a:latin typeface="Adobe Garamond Pro Bold" panose="020207020605060204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505" y="1320443"/>
            <a:ext cx="3467100" cy="246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8" y="4131466"/>
            <a:ext cx="2493757" cy="2493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74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27" y="473336"/>
            <a:ext cx="654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Conclusion</a:t>
            </a:r>
            <a:endParaRPr lang="en-US" sz="7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093" y="2011680"/>
            <a:ext cx="10962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dobe Garamond Pro Bold" panose="02020702060506020403" pitchFamily="18" charset="0"/>
              </a:rPr>
              <a:t>For this color salon to start up, the total amount of money I will need to buy everything, will be $24, 080.57.</a:t>
            </a:r>
          </a:p>
          <a:p>
            <a:r>
              <a:rPr lang="en-US" sz="3600" dirty="0" smtClean="0">
                <a:latin typeface="Adobe Garamond Pro Bold" panose="02020702060506020403" pitchFamily="18" charset="0"/>
              </a:rPr>
              <a:t>My employees will be paid bi-weekly and according to their work. The salon will have every color in stock, and they will all be restocked every week, and it will cost around </a:t>
            </a:r>
            <a:r>
              <a:rPr lang="en-US" sz="3600" dirty="0">
                <a:latin typeface="Adobe Caslon Pro Bold" panose="0205070206050A020403" pitchFamily="18" charset="0"/>
              </a:rPr>
              <a:t>$</a:t>
            </a:r>
            <a:r>
              <a:rPr lang="en-US" sz="3600" dirty="0" smtClean="0">
                <a:latin typeface="Adobe Caslon Pro Bold" panose="0205070206050A020403" pitchFamily="18" charset="0"/>
              </a:rPr>
              <a:t>1,968.55 for all of them to be bought.</a:t>
            </a:r>
            <a:endParaRPr lang="en-US" sz="3600" dirty="0"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25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lor Outside the lines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30&quot;&gt;&lt;property id=&quot;20148&quot; value=&quot;5&quot;/&gt;&lt;property id=&quot;20300&quot; value=&quot;Slide 6&quot;/&gt;&lt;property id=&quot;20307&quot; value=&quot;261&quot;/&gt;&lt;/object&gt;&lt;object type=&quot;3&quot; unique_id=&quot;10063&quot;&gt;&lt;property id=&quot;20148&quot; value=&quot;5&quot;/&gt;&lt;property id=&quot;20300&quot; value=&quot;Slide 7&quot;/&gt;&lt;property id=&quot;20307&quot; value=&quot;262&quot;/&gt;&lt;/object&gt;&lt;object type=&quot;3&quot; unique_id=&quot;10064&quot;&gt;&lt;property id=&quot;20148&quot; value=&quot;5&quot;/&gt;&lt;property id=&quot;20300&quot; value=&quot;Slide 8&quot;/&gt;&lt;property id=&quot;20307&quot; value=&quot;263&quot;/&gt;&lt;/object&gt;&lt;object type=&quot;3&quot; unique_id=&quot;10105&quot;&gt;&lt;property id=&quot;20148&quot; value=&quot;5&quot;/&gt;&lt;property id=&quot;20300&quot; value=&quot;Slide 9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118</TotalTime>
  <Words>329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Fangsong Std R</vt:lpstr>
      <vt:lpstr>Adobe Caslon Pro Bold</vt:lpstr>
      <vt:lpstr>Adobe Garamond Pro Bold</vt:lpstr>
      <vt:lpstr>Arial</vt:lpstr>
      <vt:lpstr>Century Schoolbook</vt:lpstr>
      <vt:lpstr>Corbel</vt:lpstr>
      <vt:lpstr>Wingdings</vt:lpstr>
      <vt:lpstr>Headlines</vt:lpstr>
      <vt:lpstr>Color Outside the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Mifflin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Outside the lines</dc:title>
  <dc:creator>Student - Silks, Ashlyn</dc:creator>
  <cp:lastModifiedBy>Student - Silks, Ashlyn</cp:lastModifiedBy>
  <cp:revision>18</cp:revision>
  <dcterms:created xsi:type="dcterms:W3CDTF">2016-10-06T12:46:00Z</dcterms:created>
  <dcterms:modified xsi:type="dcterms:W3CDTF">2016-10-11T12:38:28Z</dcterms:modified>
</cp:coreProperties>
</file>